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2" r:id="rId2"/>
    <p:sldId id="271" r:id="rId3"/>
    <p:sldId id="273" r:id="rId4"/>
    <p:sldId id="274" r:id="rId5"/>
    <p:sldId id="279" r:id="rId6"/>
    <p:sldId id="275" r:id="rId7"/>
    <p:sldId id="277" r:id="rId8"/>
    <p:sldId id="282" r:id="rId9"/>
    <p:sldId id="283" r:id="rId10"/>
    <p:sldId id="278" r:id="rId11"/>
    <p:sldId id="285" r:id="rId12"/>
    <p:sldId id="286" r:id="rId13"/>
    <p:sldId id="28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48">
          <p15:clr>
            <a:srgbClr val="A4A3A4"/>
          </p15:clr>
        </p15:guide>
        <p15:guide id="2" orient="horz" pos="2916">
          <p15:clr>
            <a:srgbClr val="A4A3A4"/>
          </p15:clr>
        </p15:guide>
        <p15:guide id="3" orient="horz" pos="182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  <p15:guide id="6" pos="231">
          <p15:clr>
            <a:srgbClr val="A4A3A4"/>
          </p15:clr>
        </p15:guide>
        <p15:guide id="7" pos="5472">
          <p15:clr>
            <a:srgbClr val="A4A3A4"/>
          </p15:clr>
        </p15:guide>
        <p15:guide id="8" pos="55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82" y="-102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7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31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</a:t>
            </a:r>
            <a:r>
              <a:rPr lang="en-US" baseline="0" smtClean="0"/>
              <a:t>the drawing.  </a:t>
            </a:r>
            <a:r>
              <a:rPr lang="en-US" baseline="0" dirty="0" smtClean="0"/>
              <a:t>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CygNet Operator Mobile App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Mike Borland</a:t>
            </a:r>
          </a:p>
          <a:p>
            <a:r>
              <a:rPr lang="en-US" dirty="0" smtClean="0"/>
              <a:t>Sr. Development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One-Step Alarm Notification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6102" y="919163"/>
            <a:ext cx="2359695" cy="3709987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4008" y="919162"/>
            <a:ext cx="3194352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28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4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to </a:t>
            </a:r>
            <a:r>
              <a:rPr lang="en-US" sz="2900" dirty="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0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Get the app today</a:t>
            </a:r>
            <a:endParaRPr lang="en-US" u="sng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Email: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Michael.Borland@Weatherford.com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600" u="sng" dirty="0" smtClean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u="sng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Mobile Host (For Testing)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URL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https:\\iris.cygnet.com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Username: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operator1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Password: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</a:rPr>
              <a:t>CygNetMobile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en-US" sz="4000" b="1" dirty="0"/>
          </a:p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en-US" u="sng" dirty="0" smtClean="0"/>
              <a:t>For more information (and these slides) visit: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www.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cygnetblog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.com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1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CygNet Goes Mobile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Research (April – July 2014)</a:t>
            </a:r>
          </a:p>
          <a:p>
            <a:pPr lvl="1"/>
            <a:r>
              <a:rPr lang="en-US" dirty="0" smtClean="0"/>
              <a:t>Contracted with Chai One to get an expert, outside perspective</a:t>
            </a:r>
          </a:p>
          <a:p>
            <a:pPr lvl="1"/>
            <a:r>
              <a:rPr lang="en-US" dirty="0" smtClean="0"/>
              <a:t>Surveyed and interviewed multiple personas from multiple companies.</a:t>
            </a:r>
          </a:p>
          <a:p>
            <a:pPr lvl="1"/>
            <a:r>
              <a:rPr lang="en-US" dirty="0" smtClean="0"/>
              <a:t>Resulted in 7 identified personas who use CygNet data</a:t>
            </a:r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CygNet Goes 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2: </a:t>
            </a:r>
            <a:r>
              <a:rPr lang="en-US" dirty="0" smtClean="0"/>
              <a:t>Design (July – October 2014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More surveys and more interviews (40 employees across 7 customers)</a:t>
            </a:r>
          </a:p>
          <a:p>
            <a:pPr lvl="1"/>
            <a:r>
              <a:rPr lang="en-US" dirty="0" smtClean="0"/>
              <a:t>Create wireframes, interview customers, repeat</a:t>
            </a:r>
          </a:p>
          <a:p>
            <a:pPr lvl="1"/>
            <a:r>
              <a:rPr lang="en-US" dirty="0" smtClean="0"/>
              <a:t>Define MVP for first release</a:t>
            </a:r>
          </a:p>
        </p:txBody>
      </p:sp>
    </p:spTree>
    <p:extLst>
      <p:ext uri="{BB962C8B-B14F-4D97-AF65-F5344CB8AC3E}">
        <p14:creationId xmlns:p14="http://schemas.microsoft.com/office/powerpoint/2010/main" val="386373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CygNet Goes 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</a:t>
            </a:r>
            <a:r>
              <a:rPr lang="en-US" dirty="0" smtClean="0"/>
              <a:t>Development (October 2014 – Present)</a:t>
            </a:r>
          </a:p>
          <a:p>
            <a:pPr lvl="1"/>
            <a:r>
              <a:rPr lang="en-US" dirty="0" smtClean="0"/>
              <a:t>Build different apps for each persona instead of a one size fits all model</a:t>
            </a:r>
          </a:p>
          <a:p>
            <a:pPr lvl="1"/>
            <a:r>
              <a:rPr lang="en-US" dirty="0" smtClean="0"/>
              <a:t>7 person iPhone development team including a designer and researcher</a:t>
            </a:r>
          </a:p>
          <a:p>
            <a:pPr lvl="1"/>
            <a:r>
              <a:rPr lang="en-US" dirty="0" smtClean="0"/>
              <a:t>3+ person host development team creating a new REST interface as part of our next generation UI platform</a:t>
            </a:r>
          </a:p>
        </p:txBody>
      </p:sp>
    </p:spTree>
    <p:extLst>
      <p:ext uri="{BB962C8B-B14F-4D97-AF65-F5344CB8AC3E}">
        <p14:creationId xmlns:p14="http://schemas.microsoft.com/office/powerpoint/2010/main" val="249431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Release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View current values</a:t>
            </a:r>
          </a:p>
          <a:p>
            <a:r>
              <a:rPr lang="en-US" dirty="0" smtClean="0"/>
              <a:t>Trend historical values</a:t>
            </a:r>
          </a:p>
          <a:p>
            <a:r>
              <a:rPr lang="en-US" dirty="0" smtClean="0"/>
              <a:t>View alarms and alarm notifications</a:t>
            </a:r>
          </a:p>
          <a:p>
            <a:r>
              <a:rPr lang="en-US" dirty="0" smtClean="0"/>
              <a:t>One-step acknowledgment of alarms and alarm notifications</a:t>
            </a:r>
          </a:p>
          <a:p>
            <a:r>
              <a:rPr lang="en-US" dirty="0" smtClean="0"/>
              <a:t>View facilities on a map</a:t>
            </a:r>
          </a:p>
          <a:p>
            <a:r>
              <a:rPr lang="en-US" dirty="0" smtClean="0"/>
              <a:t>View data without network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1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 the CygNet Operator app</a:t>
            </a:r>
          </a:p>
          <a:p>
            <a:pPr lvl="1"/>
            <a:r>
              <a:rPr lang="en-US" dirty="0" smtClean="0"/>
              <a:t>Support additional OS (i.e. Android, Windows)</a:t>
            </a:r>
          </a:p>
          <a:p>
            <a:pPr lvl="1"/>
            <a:r>
              <a:rPr lang="en-US" dirty="0" smtClean="0"/>
              <a:t>Support additional form factor (i.e. tablets)</a:t>
            </a:r>
          </a:p>
          <a:p>
            <a:pPr lvl="1"/>
            <a:r>
              <a:rPr lang="en-US" dirty="0" smtClean="0"/>
              <a:t>Add messaging and task assignment</a:t>
            </a:r>
          </a:p>
          <a:p>
            <a:pPr lvl="1"/>
            <a:r>
              <a:rPr lang="en-US" dirty="0" smtClean="0"/>
              <a:t>Add control (Data polling, </a:t>
            </a:r>
            <a:r>
              <a:rPr lang="en-US" dirty="0" err="1" smtClean="0"/>
              <a:t>setpoints</a:t>
            </a:r>
            <a:r>
              <a:rPr lang="en-US" dirty="0" smtClean="0"/>
              <a:t>…)</a:t>
            </a:r>
          </a:p>
          <a:p>
            <a:pPr marL="342900" lvl="1">
              <a:spcBef>
                <a:spcPts val="1000"/>
              </a:spcBef>
              <a:buSzPct val="70000"/>
              <a:buFont typeface="Wingdings" panose="05000000000000000000" pitchFamily="2" charset="2"/>
              <a:buChar char="n"/>
            </a:pPr>
            <a:r>
              <a:rPr lang="en-US" sz="2800" dirty="0" smtClean="0"/>
              <a:t>Create </a:t>
            </a:r>
            <a:r>
              <a:rPr lang="en-US" sz="2800" dirty="0"/>
              <a:t>new apps for other </a:t>
            </a:r>
            <a:r>
              <a:rPr lang="en-US" sz="2800" dirty="0" smtClean="0"/>
              <a:t>personas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622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Diagram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058" y="919163"/>
            <a:ext cx="5879885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0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your sub-hierarchies within group service</a:t>
            </a:r>
          </a:p>
          <a:p>
            <a:r>
              <a:rPr lang="en-US" sz="2800" dirty="0" smtClean="0"/>
              <a:t>Pick which UDCs to display by facility type</a:t>
            </a:r>
          </a:p>
          <a:p>
            <a:pPr lvl="1"/>
            <a:r>
              <a:rPr lang="en-US" sz="2400" dirty="0" smtClean="0"/>
              <a:t>Supports relative facilities</a:t>
            </a:r>
          </a:p>
          <a:p>
            <a:r>
              <a:rPr lang="en-US" dirty="0" smtClean="0"/>
              <a:t>Configure historical rollup settings (optional)</a:t>
            </a:r>
          </a:p>
          <a:p>
            <a:r>
              <a:rPr lang="en-US" sz="2800" dirty="0" smtClean="0"/>
              <a:t>Assign hierarchies to users</a:t>
            </a:r>
          </a:p>
        </p:txBody>
      </p:sp>
    </p:spTree>
    <p:extLst>
      <p:ext uri="{BB962C8B-B14F-4D97-AF65-F5344CB8AC3E}">
        <p14:creationId xmlns:p14="http://schemas.microsoft.com/office/powerpoint/2010/main" val="358156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CygNet To Mobile Hierarchy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44425" y="1079823"/>
            <a:ext cx="5655151" cy="338866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664898" y="3088257"/>
            <a:ext cx="629728" cy="108692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36848" y="3088257"/>
            <a:ext cx="629728" cy="108692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72303" y="3088257"/>
            <a:ext cx="629728" cy="108692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22737" y="3073136"/>
            <a:ext cx="629728" cy="1086928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78533" y="2407955"/>
            <a:ext cx="797861" cy="1238887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03982" y="3539266"/>
            <a:ext cx="613185" cy="1013011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51779" y="3539266"/>
            <a:ext cx="613185" cy="1013011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67980" y="2468495"/>
            <a:ext cx="1298596" cy="208850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09701" y="2454570"/>
            <a:ext cx="1298596" cy="208850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72752" y="2495791"/>
            <a:ext cx="2055770" cy="2400195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6275</TotalTime>
  <Words>397</Words>
  <Application>Microsoft Office PowerPoint</Application>
  <PresentationFormat>On-screen Show (16:9)</PresentationFormat>
  <Paragraphs>68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WFT PPT Template</vt:lpstr>
      <vt:lpstr>PowerPoint Presentation</vt:lpstr>
      <vt:lpstr>CygNet Goes Mobile</vt:lpstr>
      <vt:lpstr>CygNet Goes Mobile</vt:lpstr>
      <vt:lpstr>CygNet Goes Mobile</vt:lpstr>
      <vt:lpstr>Initial Release </vt:lpstr>
      <vt:lpstr>The Future</vt:lpstr>
      <vt:lpstr>Network Diagram</vt:lpstr>
      <vt:lpstr>Host Configuration</vt:lpstr>
      <vt:lpstr>CygNet To Mobile Hierarchy</vt:lpstr>
      <vt:lpstr>One-Step Alarm Notification</vt:lpstr>
      <vt:lpstr>DEMO</vt:lpstr>
      <vt:lpstr>Event Survey and Prizes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Carr, Jay R</dc:creator>
  <cp:lastModifiedBy>Mike Borland</cp:lastModifiedBy>
  <cp:revision>316</cp:revision>
  <dcterms:created xsi:type="dcterms:W3CDTF">2014-02-06T19:07:35Z</dcterms:created>
  <dcterms:modified xsi:type="dcterms:W3CDTF">2015-03-31T04:00:08Z</dcterms:modified>
</cp:coreProperties>
</file>